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BetBoom vs Winline: детальное сравнение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Kasimir Dragunov, Senior Sports Editor · 17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Лицензии и доверие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ывод средств у обоих производится тем же способом, что и пополнение — только после идентифика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имиты на пополнение и вывод уточняются на официальных сайтах: у обоих они периодически меняютс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тсутствие блокировок на территории РФ — одинаково для обоих; оба доступны напряму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о юридическому основанию BetBoom и Winline равноценны — выбор строится на продукте, а не на надёжности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Киберспорт и фиш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Team — собственная киберспортивная организация, болеть за «своих» мотивирует ставит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Dacha — серия турниров по CS2 и Dota 2; специальные рынки и повышенные коэффициенты во время событий сер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Pass — программа лояльности с киберспортивными заданиями и наградами для активных игрок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Winline: конструктор ставок — фирменный инструмент, позволяющий собрать индивидуальную ставку из разных рынков одного матч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Winline: Медиалига — эксклюзивное партнёрство с футбольным медиатурниром блогеров; привлекательно для аудитории ФК «Медиа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Для киберспорта BetBoom предпочтительнее; для конструктора ставок и Медиалиги — Winlin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Линия и марж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о классическому спорту (футбол, хоккей, теннис) Winline в среднем предлагает конкурентные котиров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компенсирует маржу широкой линией на киберспорт и специализированными рынками, где Winline слабе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Глубина росписи по топовым событиям (ЛЧ, КХЛ, НХЛ) у обоих сопоставима; по второму эшелону лиг — уточняйте конкретн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айв-маржа у обоих может отличаться от прематч-значений — при ставках in-play это важно учитыват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бе платформы предлагают повышенные коэффициенты на ряд событий в виде акций — следите за промо-раздел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Для проверки маржи сравнивайте конкретные коэффициенты на одинаковые исходы, а не рекламные заявления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— фрибет до 10 000 ₽: размер зависит от суммы первого депозита; условия отыгрыша уточняйте на официальном сайте BetBoo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Winline — фрибет 3 000 ₽: меньше по номиналу, но условия могут быть проще — сравнивайте вейджер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Pass: постоянная программа с заданиями и наградами, ориентированная на активных беттеров-киберспортсмен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омокоды: оба букмекера сотрудничают со стримерами и блогерами — промокоды дают дополнительные бонусы при регистра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Условия бонусов часто меняются — проверяйте актуальные данные непосредственно перед пополнение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Фрибет BetBoom номинально крупнее; вейджер и условия отыгрыша определяют реальную ценность — читайте правила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ыбирайте BetBoom, если: вы ставите на CS2 или Dota 2; вам важна киберспортивная экосистема (BetBoom Dacha, BetBoom Team, BetBoom Pass); хотите фрибет крупнее по номинал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ыбирайте Winline, если: вы цените конструктор ставок и инновационные инструменты для классического спорта; следите за Медиалигой; хотите более простые условия стартового бонус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ба варианта совместимы: зарегистрироваться у обоих законом не запрещено, и опытные беттеры нередко используют разных операторов для разных сценарие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езависимо от выбора: 18+, ставьте в пределах комфортного бюджета, ставки — развлечение, а не источник доход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лидирует в киберспорте; Winline — в инструментах для классических ставок; по легальности оба равноценны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https://bboom.site/betboom-ili-winli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Kasimir Dragunov, Senior Sports Editor</dc:creator>
  <cp:lastModifiedBy>Unknown Creator</cp:lastModifiedBy>
  <dcterms:created xsi:type="dcterms:W3CDTF">2026-06-11T00:15:20Z</dcterms:created>
  <dcterms:modified xsi:type="dcterms:W3CDTF">2026-06-11T00:15:20Z</dcterms:modified>
  <dc:title>BetBoom или Winline 2026: что выбрать</dc:title>
  <dc:description>Сравнение BetBoom и Winline в 2026 — киберспорт, приложение, линия, фишки и бонусы. Какой букмекер подходит игроку и почему.</dc:description>
  <dc:subject>BetBoom vs Winline: детальное сравнение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