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дерство в киберспортивном беттинге в России: BetBoom Team, BetBoom Dacha, расширенные рынки на CS2 и Dota 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фрибет до 10 000 ₽ — крупный номинал для российского рын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грамма BetBoom Pass с постоянными киберспортивными заданиями и наград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егальный оператор с лицензией ФНС и операциями через ЦУПИС — надёжный правовой стату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нлайн-чат поддержки 24/7 на сайте и в приложе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ое приложение для Android (APK) и iOS с полным функционалом лайв и кешаут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егальный статус и безопасность средств: лицензия ФНС + Единый ЦУПИС = гарантии уровня регулятора. Средства на балансе защищены российским законодательством; вывод осуществляется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и BetBoom Dacha: собственная киберспортивная инфраструктура создаёт уникальный эксклюзивный контент: специальные рынки, повышенные коэффициенты и особые акции во врем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асширенная роспись по киберспорту: первая кровь, пистолетный раунд, точный счёт по картам в CS2; рынки на «Рошан» и «Эгида» в Dota 2 — эти нишевые исходы доступны далеко не у каж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: постоянная программа с заданиями, привязанными к реальным киберспортивным событиям; даёт ощущение прогресса и дополнительную ценность активным пользовател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фрибет до 10 000 ₽: по номиналу — один из лидеров среди легальных БК России. Размер зависит от первого депозита; условия —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айв-кешаут (полный и частичный): возможность зафиксировать прибыль или ограничить убыток до окончания матча — стандарт, которому BetBoom соответствуе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аржа по классическому спорту: BetBoom не позиционирует себя как «коэффициентный» букмекер; по футболу и хоккею маржа может быть выше, чем у Фонбета (~4–6%) или Winline (~5–7%). 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Глубина линии второго эшелона: теннисные челленджеры, малые футбольные лиги, локальные баскетбольные первенства — здесь BetBoom уступает букмекерам с более широким охватом. Для ре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словия отыгрыша фрибета: привлекательный номинал до 10 000 ₽ сопровождается вейджером и требованиями к минимальному коэффициенту. Без изучения этих условий сумма может оказаться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сутствие в Google Play: Android-пользователи должны загружать APK вручную с официального сайта betboom.ru/mobileapp и разрешать установку из неизвестных источников — дополнитель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ео-ограничения: BetBoom ориентирован исключительно на российский рынок; для игроков из СНГ без российского паспорта и ИНН идентификация через ЦУПИС невозмож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аржа и условия фрибета — точки, которые нужно проверять до пополнения, а не посл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vs Фонбет: Фонбет выигрывает по марже и глубине хоккейной линии (партнёр КХЛ); BetBoom — по киберспорту и брендовой экосистем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vs Winline: Winline предлагает конструктор ставок и Медиалигу; BetBoom — киберспорт и более крупный номинал фрибе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vs 1xBet: 1xBet шире по линии и бонусу, но легальный доступ в РФ ограничен блокировками; BetBoom работает без ограниче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 легальном сегменте РФ по киберспорту у BetBoom нет равного конкурента; по марже и ширине классической линии — Фонбет сильне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еттерам, делающим ставки на CS2, Dota 2 и League of Legends — глубокая роспись, специальные рынки, эксклюзивные события BetBoom Dach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Игрокам, ценящим программы лояльности: BetBoom Pass с постоянными заданиями даёт ощущение прогресса и дополнительные наград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Тем, кто пришёл через стримерское сообщество и хочет ставить в контексте любимого конте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овичкам, которых привлекает крупный приветственный фрибет — при условии внимательного изучения условий оты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еттерам, для которых критичен минимальный уровень маржи по футболу и хоккею — здесь стоит также изучить Фон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Игрокам, активно ставящим на второй эшелон теннисных и футбольных турниров — глубина линии ограниченн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betboom-verdik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2026-06-11T00:15:14Z</dcterms:created>
  <dcterms:modified xsi:type="dcterms:W3CDTF">2026-06-11T00:15:14Z</dcterms:modified>
  <dc:title>BetBoom вердикт 2026: плюсы, минусы, кому</dc:title>
  <dc:description>Итоговый вердикт по BetBoom на 2026 — плюсы и минусы, сравнение с конкурентами и рекомендации по типам игроков. Стоит ли выбирать BetBoom.</dc:description>
  <dc:subject>BetBoom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