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Фрибет и приветственный бонус BetBoom: гайд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13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Приветственный фриб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Размер бонуса — до 10 000 ₽; точная сумма зависит от действующих условий акции на betboom.r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ому доступен — только новым игрокам, ранее не имевшим аккаунта в BetBoo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Что такое фрибет — ставка за счёт букмекера: если выигрываете, получаете чистый выигрыш; если проигрываете — теряете только бонусные средства, не сво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Тип бонуса — может быть единым фрибетом или разбит на несколько частей в зависимости от текущей акции; проверяйте структуру на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Фрибет до 10 000 ₽ — стартовый бонус BetBoom только для новых игроков; он не заменяет реальные деньги, а добавляется сверху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Как работает фриб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Фрибет отображается на бонусном балансе — в личном кабинете отдельной строкой; его нельзя вывести напряму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ы выбираете событие и ставите фрибет — система позволяет разместить ставку на любое подходящее событие с минимальным коэффициентом, установленным условиями бонус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Результат — выигрыш — на реальный счёт поступает только чистая прибыль (ставка × коэффициент − размер фрибета). Сам фрибет не возвраща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Результат — проигрыш — фрибет списывается, реальные деньги не затрону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 выигрыше по фрибету вы получаете только чистую прибыль — сам фрибет не возвращается; при проигрыше ваши деньги целы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Активация бонус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Зарегистрируйтесь на betboom.ru или в приложении: через телефон, сайт или Госуслуг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ойдите идентификацию через ЦУПИС: Госуслуги, онлайн-загрузка документов или личный визит в ПП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ведите промокод (если есть) — поле для кода появляется при регистрации или в личном кабинете в разделе «Бонусы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делайте первый депозит — сумма должна соответствовать минимальному порогу, указанному в акции; способы пополнения: банковские карты, СБП, электронные кошель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лучите фрибет — бонус автоматически зачисляется на бонусный баланс; уведомление придёт в личном кабине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следовательность неизменна: регистрация → идентификация ЦУПИС → первый депозит → фрибет на бонусном баланс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Условия отыгрыш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ейджер (множитель отыгрыша) — уточняется на официальном сайте BetBoom; не изобретайте цифру самостоятельно — смотрите актуальные правила ак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инимальный коэффициент — событие, на которое ставится фрибет, должно иметь коэффициент не ниже указанного в условиях. Как правило, ставки на экспрессы засчитываются при соблюдени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Допустимые виды спорта и события — обычно фрибет можно ставить на широкую линию, включая киберспорт (CS2, Dota 2), футбол, хоккей; исключения прописаны в правилах ак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рок действия — фрибет имеет ограниченный срок; если не использовать его вовремя, он сгорает. Следите за уведомлениями в личном кабине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Запрет на ставки-вилки — ставки, обеспечивающие гарантированный результат независимо от исхода (арбитраж), не засчитываются при отыгрыш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ейджер, минимальный коэффициент и срок фрибета — три ключевых параметра; читайте актуальные условия на betboom.ru до того, как поставить бонус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Вывод выигрыш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Доступные методы вывода — банковские карты, СБП, электронные кошельки. Вывод осуществляется тем же способом, которым производилось последнее пополнен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бязательное условие — пройденная идентификация в Едином ЦУПИС; без неё вывод средств недоступе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роки — уточняются на официальном сайте BetBoom; зависят от платёжной системы и нагрузки на процессинг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инимальная сумма вывода — актуальный порог смотрите на betboom.ru в разделе «Касса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ыигрыш по фрибету выводится стандартными методами после зачисления на реальный баланс — идентификация через ЦУПИС обязательн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fribet-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2026-06-11T00:15:22Z</dcterms:created>
  <dcterms:modified xsi:type="dcterms:W3CDTF">2026-06-11T00:15:22Z</dcterms:modified>
  <dc:title>BetBoom фрибет 2026: бонус до 10 000 ₽</dc:title>
  <dc:description>Фрибет BetBoom на 2026 — приветственный фрибет до 10 000 ₽, условия отыгрыша, активация для новых игроков и вывод выигрыша. Полный гайд.</dc:description>
  <dc:subject>Фрибет и приветственный бонус BetBoom: гайд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