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(Бет Бум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2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О букмекере BetBoo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— собственный профессиональный ростер по CS2 и Dota 2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Dacha — фирменная серия LAN-турниров с прямыми трансляциям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Активное сотрудничество со стримерами на Twitch и партнёрство с киберспортивными меди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 — программа с киберспортивными заданиями и вознаграждениями для активных игрок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— прозрачная легальная БК с сильнейшим киберспортивным позиционированием на рынке РФ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Линия и продук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утбол — РПЛ, Лига чемпионов и большинство ведущих европейских лиг; роспись охватывает тотал углов, карточки, голевое время и состав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Хоккей — КХЛ (приоритет) и НХЛ с рынками на периоды, буллиты и первый гол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Теннис — ATP и WTA, рынки на сеты, геймы и брейк-поин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аскетбол — НБА, Евролига, Единая лига ВТБ; рынки на четверти и фо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иберспорт — CS2, Dota 2, League of Legends; рынки на победителя матча, победителя карты, тотал карт, гандикап карт, исходы пистольных раундов (CS2) и первую кровь (Dota 2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ля киберспорта BetBoom предлагает одну из наиболее детальных росписей на рынке РФ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фрибет до 10 000 ₽ — для новых игроков, зависит от суммы первого депозита; точные условия активации и вейджер сверяйте на betboom.ru перед пополнение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 — программа с киберспортивными заданиями (CS2, Dota 2): выполнил задание — получил награду в виде фрибета, повышенного коэффициента или иного бонус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мокоды — распространяются через стримеров и партнёрские каналы; активируются при регистрации или пополнен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вышенные коэффициенты — акционные кэфы на топовые матчи РПЛ, КХЛ, киберспортивные мейджо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рибет до 10 000 ₽ — один из конкурентных стартовых предложений на легальном рынке РФ, но конкретные условия всегда уточняйте на сайт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Приложение и мобай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Android (APK) — скачивается с betboom.ru/mobileapp; перед установкой необходимо разрешить установку из неизвестных источников в настройках устройства; приложения для с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iOS — доступность зависит от региона App Store; в ряде регионов требуется переключение аккаунта Apple 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ая веб-версия — полнофункциональная версия сайта, адаптированная для смартфона; работает без устано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K-установка на Android занимает 2–3 минуты; мобильная веб-версия — полноценная альтернатива без установк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Плюсы и минусы BetBoo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егальный букмекер РФ — лицензия ФНС, операции через ЦУПИС, защита игрока по закону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дер в киберспорте: CS2, Dota 2, League of Legends — одна из лучших росписей на рынк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обственные BetBoom Team и турниры BetBoom Dacha — бренд знает предмет изнутр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фрибет до 10 000 ₽ и программа BetBoom Pa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айв с трансляциями, кешаут (полный и частичный), ставка в 1 кли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плата через СБП — быстро и без комиссии с карты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obzor-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2026-06-11T00:15:17Z</dcterms:created>
  <dcterms:modified xsi:type="dcterms:W3CDTF">2026-06-11T00:15:17Z</dcterms:modified>
  <dc:title>BetBoom обзор 2026: сайт, фрибет, киберспорт</dc:title>
  <dc:description>Полный обзор БК BetBoom на 2026 — официальный сайт betboom.ru, приложение, фрибет до 10 000 ₽, лидерство в киберспорте, линия на спорт и лайв.</dc:description>
  <dc:subject>BetBoom (Бет Бум):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