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BETBOO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BetBoom app: baixar para Android e iO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Kasimir Dragunov, Senior Sports Editor · 25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Funções do ap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ostas pré-jogo e ao vivo — linha completa de esportes e e-sports (CS2, Dota 2, futebol, NBA, tênis) com odds atualizadas em tempo re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osta rápida (fast-bet) — coloque apostas com um toque, sem precisar navegar por múltiplas telas; ideal para lances ao vivo de CS2 e Dota 2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h out total e parcial — encerre a aposta antes do fim do evento; disponível nos principais mercados pré-jogo e ao viv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sino completo — slots de provedores variados, mesas ao vivo com dealers reais, Aviator e outros jogos cras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ransmissão ao vivo — streaming de eventos selecionados integrado à interface de apostas ao viv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epósito e saque via Pix — operações financeiras diretamente pelo app sem precisar abrir o sit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Baixar no Andro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bra o navegador do celular e acesse o site oficial da BetBoom (domínio bet.br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ocalize a seção de download do aplicativo — geralmente indicada por um banner ou link no men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oque no botão de download do APK para Android. O arquivo será baixado para a pasta de Downloads do dispositiv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ntes de instalar, vá em Configurações > Segurança (ou Privacidade, dependendo da versão do Android) e habilite "Instalar apps de fontes desconhecidas" ou "Permitir desta fonte" p…]]>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bra o arquivo APK baixado (via notificação de download ou pela pasta Downloads) e toque em "Instalar"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guarde a instalação concluir e toque em "Abrir" para iniciar o app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Baixar no 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bra a App Store no iPhone ou iPa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esquise por "BetBoom" na barra de busc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e o app aparecer, toque em "Obter" e autentique com Face ID, Touch ID ou senha App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guarde o download e a instalação — o ícone do app aparecerá na tela inici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bra o app, faça login ou cadastre-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e o app BetBoom não aparecer na App Store do Brasil, ajustar temporariamente a região da conta Apple costuma resolver o problema de disponibilidad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App x site mó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nstalação — App: exige download de APK (Android) ou ajuste de região (iOS). Site mobile: nenhuma instalação; abra o navegador e aces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ostas ao vivo e pré-jogo — idênticas nas duas opções; odds atualizadas em tempo real nas duas plataform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h out e fast-bet — disponíveis tanto no app quanto no site mobi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sino e Aviator — acessíveis no site mobile; experiência similar à do ap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ix (depósito e saque) — funciona nas duas opções; o site mobile abre o app do banco normalmen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Notificações push — exclusivas do app instalado; o site mobile não envia notificações nativa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Bônus no ap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ônus de boas-vindas — acessível tanto no cadastro pelo app quanto pelo site; o valor exato em BRL deve ser confirmado no site oficial, pois muda com frequênci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ódigo promocional no app — insira o código no campo indicado durante o cadastro ou nas configurações de bônus da conta para ativá-l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romoções de e-sports — ofertas vinculadas a torneios como o BetBoom Dacha aparecem na seção de promoções do app, geralmente com odds turbinadas ou bônus temátic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Notificações de promoções — com o app instalado, você recebe alertas de novas ofertas antes de precisar abrir o si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Rollover e termos — as condições de uso do bônus são idênticas independentemente de ter se cadastrado pelo app ou pelo site; leia os termos completos antes de ativ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s promoções da BetBoom são as mesmas no app e no site — a vantagem do app é receber notificações de ofertas assim que forem lançada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https://bboom.site/pt/betboom-app-baix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Kasimir Dragunov, Senior Sports Editor</dc:creator>
  <cp:lastModifiedBy>Unknown Creator</cp:lastModifiedBy>
  <dcterms:created xsi:type="dcterms:W3CDTF">2026-06-11T00:15:18Z</dcterms:created>
  <dcterms:modified xsi:type="dcterms:W3CDTF">2026-06-11T00:15:18Z</dcterms:modified>
  <dc:title>BetBoom app 2026: baixar para Android e iOS</dc:title>
  <dc:description>Baixar o app da BetBoom 2026 — instalação no Android (APK) e iOS, funções, aposta rápida, e-sports e bônus. Guia completo de instalação.</dc:description>
  <dc:subject>BetBoom app: baixar para Android e iOS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