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BetBoom avaliação 2026: análise complet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Kasimir Dragunov, Senior Sports Editor · 14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Sobre a BetBoo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cença bet.br — conformidade com a regulação federal brasileira de apostas esportiv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Team — time próprio de e-sports ativo em CS2 e Dota 2, conferindo credibilidade no segmen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Dacha — série de torneios proprietária; a casa não é apenas patrocinadora, é organizador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ix como método principal — depósitos e saques alinhados ao comportamento financeiro brasileir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hat ao vivo 24/7 — suporte disponível a qualquer hora pelo site e pelo ap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ogo responsável — limites de depósito, autoexclusão e pausas disponíveis para controle do jogado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Esportes e cas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-sports (destaque) — CS2, Dota 2 e League of Legends com mercados de vencedor de mapa, handicap de mapa, totais de mapas, pontuação exata, pistol rounds (CS2) e primeiro abate (D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utebol — Brasileirão, Copa Libertadores, Champions League, Premier League e outras ligas europeias; mercados 1X2, handicap asiático, over/under, ambas marcam e placar corre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asquete — NBA com linhas de pontos, handicap e totais de quar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ênis — ATP e WTA com mercados de set e ga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o vivo e transmissão — apostas em tempo real com odds dinâmicas e streaming integrado para eventos selecionad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h out total e parcial — encerramento antecipado da aposta disponível nos principais mercado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ônus e promoçõ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ônus de cadastro — oferta para novos jogadores; detalhes de valor e rollover no site ofici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ódigo promocional — pode ampliar o bônus inicial; verifique fontes confiáveis para códigos válid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omoções de e-sports — ofertas vinculadas ao BetBoom Dacha e a torneios de CS2 e Dota 2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dds turbinadas — cotações aumentadas em eventos selecionados de futebol e e-spor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omoções de cassino — giros, multiplicadores e desafios ligados ao Aviator e aos slo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firme o valor e o rollover do bônus diretamente no site da BetBoom antes de depositar, pois as condições são atualizadas com regularidad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App e mobi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 Android (APK) — baixado diretamente do site oficial da BetBoom; é necessário habilitar "Fontes desconhecidas" nas configurações do Android antes de instalar. Jogos de cassino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 iOS — disponível dependendo da região configurada na App Store; pode exigir alterar a região da conta Apple para encontrar o aplicativ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ite mobile (navegador) — versão web responsiva que roda em qualquer smartphone sem instalação; boa alternativa quando o APK não pode ser instalad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ostas pré-jogo e ao vivo com odds em tempo re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cesso ao cassino completo: slots, ao vivo e Aviat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pósito e saque via Pix diretamente pelo app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Prós e contras da BetBoo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derança em e-sports — CS2, Dota 2 e League of Legends com mercados profundos; BetBoom Team e BetBoom Dacha conferem autoridade real no segmen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cença bet.br — operação regulamentada no Brasil, com conformidade ao marco feder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ix como método principal — depósitos e saques alinhados ao hábito financeiro brasileir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sino + Aviator — portfólio completo com slots, mesas ao vivo e jogos crash popula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ransmissão ao vivo e cash out — funcionalidades de nível competitivo para apostadores ativ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uporte chat 24/7 — atendimento disponível a qualquer hora pelo site e pelo app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https://bboom.site/pt/betboom-avaliaca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Kasimir Dragunov, Senior Sports Editor</dc:creator>
  <cp:lastModifiedBy>Unknown Creator</cp:lastModifiedBy>
  <dcterms:created xsi:type="dcterms:W3CDTF">2026-06-11T00:15:16Z</dcterms:created>
  <dcterms:modified xsi:type="dcterms:W3CDTF">2026-06-11T00:15:16Z</dcterms:modified>
  <dc:title>BetBoom avaliação 2026: app, bônus e apostas</dc:title>
  <dc:description>Avaliação completa da BetBoom 2026 — site oficial, login, bônus de boas-vindas, cassino, apostas esportivas e e-sports, Pix, depósitos e saques.</dc:description>
  <dc:subject>BetBoom avaliação 2026: análise completa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