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BETBOO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Aviator e jogos crash BetBoom: guia complet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Kasimir Dragunov, Senior Sports Editor · 01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O que é o Aviat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ultiplicador crescente — o coeficiente sobe continuamente após a decolagem; quanto mais alto, maior o ganho potencial se você retirar a temp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rash aleatório — o avião "crashia" em um ponto aleatório a cada rodada; o algoritmo usa provably fair, auditável publicamen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uas apostas simultâneas — o jogador pode fazer duas apostas por rodada com valores e momentos de retirada independent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ostas automáticas — é possível configurar retirada automática ao atingir um multiplicador definido (ex: 2,0x sempr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hat e histórico público — o jogo exibe o histórico de crashes recentes e um chat onde outros jogadores mostram suas retirad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 Aviator não é aposta esportiva nem slot clássico — é um jogo crash com risco elevado que exige decisão em segundo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Como jogar Aviat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cesse o cassino — faça login na sua conta BetBoom e navegue até a seção de cassino; use a busca ou o filtro "Crash" para localizar o Aviato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efina o valor da aposta — insira o montante que deseja arriscar naquela rodada; você pode fazer duas apostas independentes ao mesmo temp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guarde a decolagem — há uma contagem regressiva entre rodadas; use esse intervalo para confirmar o valor ou ajustar a aposta automátic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bserve o multiplicador subir — quando o avião decolar, o coeficiente começa a crescer em tempo real no centro da tel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lique em "Retirar" no momento certo — o valor ganho é a aposta multiplicada pelo coeficiente no instante da retirada; se não retirar antes do crash, a aposta é perdi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Repita ou ajuste — analise o histórico de crashes recentes (visível na tela) e redefina a estratégia para a próxima rodada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Estratégias de jogos cras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Retirada automática em coeficiente baixo (1,5x–2,0x) — aumenta a frequência de ganhos pequenos; o risco é que um crash em 1,01x ainda acontece e zera a roda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uas apostas com objetivos diferentes — uma em coeficiente baixo (retirada rápida segura) e outra em coeficiente alto (aposta especulativa); divide o risco da roda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mite de sessão fixo — defina um valor máximo a perder por sessão e encerre ao atingi-lo, independentemente do "feeling" do moment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vite o viés de gamblers — o fato de três crashes seguidos em 1,2x não torna o próximo crash "mais provável" em coeficiente alto; cada rodada é independen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odo demo primeiro — entenda o ritmo e a velocidade das rodadas antes de comprometer saldo re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Retirada automática e limite de sessão são as duas ferramentas mais simples para conter perdas no Aviator — use ambas desde a primeira rodada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Outros jogos cras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JetX — mecânica de foguete com multiplicador; similar ao Aviator, desenvolvido pela SmartSof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rash (genérico) — versões de diferentes provedores com o mesmo princípio básico; a variação está na interface e nas odds iniciai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ines — jogo de campo minado com multiplicador crescente a cada célula revelada; risco de "mina" funciona como o cras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linko — bola caindo por pinos com multiplicadores nas colunas; volatilidade configurável pelo jogado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 Aviator é o líder, mas outros jogos crash da BetBoom têm mecânicas parecidas — experimente no modo demo antes de jogar com dinheiro real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Bônus e fair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lgoritmo auditável — o crash point de cada rodada é gerado com seeds (sementes) que podem ser verificadas pelo jogador após a rodada para confirmar que não houve manipulaçã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Não garante lucro — provably fair significa "resultado honesto dentro do algoritmo", não "resultado favorável ao jogador"; a vantagem da casa está embutida na distribuição dos co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ônus de cassino — o saldo de bônus da BetBoom pode ser usado no Aviator dependendo da promoção ativa; verifique se o jogo é elegível para rollover antes de usar bônus ne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Restrições de bônus — jogos crash frequentemente têm contribuição reduzida ou nula para o rollover — leia o regulamento da promoção antes de ativ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Jogo responsável — use os limites de sessão e depósito disponíveis na conta BetBoom para controlar o tempo e o valor investido no Aviato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rovably fair confirma que o jogo não é manipulado, mas não altera a matemática — a casa sempre tem vantagem no longo prazo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https://bboom.site/pt/betboom-aviato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Kasimir Dragunov, Senior Sports Editor</dc:creator>
  <cp:lastModifiedBy>Unknown Creator</cp:lastModifiedBy>
  <dcterms:created xsi:type="dcterms:W3CDTF">2026-06-11T00:15:21Z</dcterms:created>
  <dcterms:modified xsi:type="dcterms:W3CDTF">2026-06-11T00:15:21Z</dcterms:modified>
  <dc:title>BetBoom Aviator 2026: jogos crash e como jogar</dc:title>
  <dc:description>Aviator e jogos crash na BetBoom 2026 — como funciona o Aviator, estratégias, modo demo, onde encontrar e outros jogos crash do cassino.</dc:description>
  <dc:subject>Aviator e jogos crash BetBoom: guia completo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