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ônus de boas-vindas BetBoom: gui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2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Estrutura do bô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alidade esportiva — bônus aplicável a apostas em futebol (Brasileirão, Libertadores, ligas europeias), e-sports (CS2, Dota 2) e demais esportes cobertos pela platafor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alidade cassino — bônus aplicável a slots, mesas ao vivo, Aviator e jogos crash; pode vir como crédito de bônus ou giros gratuitos, conforme a oferta vig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alor em BRL — confira no site oficial da BetBoom; o montante não é publicado de forma fixa neste guia e muda com frequênc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ódigo promocional — inserir um código válido no cadastro pode ampliar o valor do bônus ou adicionar benefícios extras; verifique fontes atualiza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m bônus por CPF — a oferta de boas-vindas é exclusiva para o primeiro cadastro; cada CPF tem direito a ela apenas uma ve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 BetBoom tem bônus de boas-vindas para esportes e cassino; o valor exato em BRL varia — consulte o site oficial antes de fazer o primeiro depósit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mo obter o bô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e o site oficial da BetBoom (domínio bet.br) ou abra o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lique em "Registrar" e preencha o formulário com nome completo, CPF, data de nascimento, e-mail ou telefone e senh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 campo "Código promocional", insira o código caso tenha um válido — isso pode ampliar o bô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ia e aceite os termos e condições, confirmando ter 18 anos ou ma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 o cadastro pelo link enviado ao e-mail ou pelo código S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e o painel e vá até a seção "Bônus" — leia os termos da oferta disponível para novos jogador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Requisitos de rollov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órmula básica — Rollover = Valor do bônus × Multiplicador de rollover. Exemplo ilustrativo: se o bônus for de R$ 200 e o rollover for 5×, você precisará apostar R$ 1.000 em tota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dds mínimas — apostas abaixo de uma odd mínima definida nos termos (geralmente algo como 1,50 ou 1,80) não contam para o rollover; verifique o valor exato nos termos da ofer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rcados elegíveis — nem todos os mercados contam; em bônus esportivos, apostas em e-sports (CS2, Dota 2) e futebol geralmente são elegíveis, mas verifique os term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azo — o bônus tem validade; apostas após o vencimento não completam o rollover. Confira o prazo no painel de bônus da su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cassino — o rollover pode exigir apostas em slots ou jogos de cassino específicos; pode haver percentuais diferentes por tipo de jogo (ex.: slots contam 100%, alguns jog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ldo real antes do bônus — a BetBoom geralmente debita do saldo real primeiro; o saldo de bônus é usado conforme os termos da promoçã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Dicas para libe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a os mercados elegíveis — antes de apostar, abra os termos do bônus na conta e identifique quais esportes e mercados contribuem para o rollover; e-sports costumam estar inc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speite a odd mínima — apostar em odds abaixo do mínimo descarta aquela aposta do rollover; foque em mercados que naturalmente oferecem odds acima do cor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ompanhe o progresso — a seção de bônus no painel da conta mostra quanto do rollover já foi cumprido; use isso para calibrar o ritm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ão divida o foco entre esportes e cassino — se o bônus ativado é esportivo, use-o em apostas esportivas; misturar com cassino pode não avançar o rollover do bônus espor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rencie o prazo — divida o rollover total pelos dias disponíveis para ter uma meta diária; bônus expirado significa rollover perdido, mesmo que parcialmente cumpri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ue responsavelmente — não aumente os limites de aposta além do normal só para cumprir rollover; o objetivo é liberar um bônus, não assumir riscos maio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Sacar os fundos do bô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 que o rollover foi cumprido integralmente na seção de bônus do painel — o status deve indicar "concluído" ou equival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erifique se a conta KYC está aprovada: documento de identidade, CPF e comprovante de endereço enviados e validados. Sem KYC aprovado, o saque não é liber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e a seção "Sacar" ou "Retirar" n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lecione Pix (método principal no Brasil) ou outro método disponí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forme a chave Pix e o valor desejado — respeite o limite mínimo de saque indicado na te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 a operação; a transferência via Pix costuma ser processada com rapidez após aprovação interna da BetBoom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bonus-boas-vind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2026-06-11T00:15:21Z</dcterms:created>
  <dcterms:modified xsi:type="dcterms:W3CDTF">2026-06-11T00:15:21Z</dcterms:modified>
  <dc:title>BetBoom bônus 2026: oferta de boas-vindas</dc:title>
  <dc:description>Bônus de boas-vindas BetBoom 2026 — valor, como obter com código promocional, requisitos de rollover e dicas para liberar e sacar o bônus.</dc:description>
  <dc:subject>Bônus de boas-vindas BetBoom: guia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