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Cassino BetBoom: análise compl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06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Seção de cas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s — biblioteca com títulos de provedores reconhecidos internacionalmente; volume e seleção específicos no site ofi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ao vivo — mesas de blackjack, roleta, baccarat e game shows com dealers humanos transmitidos em tempo r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s crash — categoria que inclui o Aviator e outros títulos de multiplicador crescente, com mecânica de retirada antes do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vedores — os principais nomes de software do setor estão representados; lista completa disponível no filtro de provedor no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s, ao vivo e crash em conta única — a conveniência de não separar carteiras é o diferencial operacional do cassino BetBoo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ônus de cas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ollover elevado — bônus de cassino costumam exigir mais apostas para liberar saque do que bônus de esportes; leia o número de vezes exigido antes de aceit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s elegíveis — nem todos os slots ou mesas contam igualmente para o rollover; slots de alta volatilidade podem ter contribuição reduz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azo de validade — o bônus expira se o rollover não for cumprido dentro do período estipul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ódigo promocional — streamers parceiros da BetBoom divulgam códigos que podem melhorar as condições do bônus de cass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recarga — jogadores ativos podem receber promoções periódicas de cassino; consulte a seção de promoções d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lcule o rollover antes de aceitar o bônus de cassino — ele define se o benefício é real ou apenas aparen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Integração com ap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ldo único — o valor depositado via Pix está disponível tanto para apostas esportivas quanto para o cassino, sem transferências intern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YC compartilhado — quem já verificou CPF e documentos para apostas esportivas não precisa repetir o processo para o cass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ções cruzadas — algumas campanhas combinam esportes e cassino, como odds turbinadas em CS2 com rodadas em slo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istórico unificado — todas as transações — apostas, slots, ao vivo — aparecem no mesmo histórico d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ta integrada — esportes e cassino no mesmo login e sald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YC único para todas as seçõe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assino mó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Android — distribuído como APK pelo site oficial (não está no Google Play por restrições da loja); instalação direta e simp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iOS — disponível via App Store regional; acesso depende da disponibilidade na loja do paí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te móvel — alternativa sem instalação; acesso pelo navegador do celular com layout otimizado para te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s no mobile — a maioria dos títulos modernos é desenvolvida em HTML5 e roda sem plugin em qualquer smartphone razoavelmente at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ao vivo mobile — mesas com dealers funcionam via streaming; requer conexão estável de pelo menos 4G ou Wi-F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 APK BetBoom para Android é a principal rota mobile no Brasil — baixe apenas do site oficial .bet.br para evitar versões adulterada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aracterísticas da seçã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viator e crash — categoria com mecânica de multiplicador crescente; alto risco, alta volatilidade, entretenimento de curta duração por rod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últiplos provedores — diversidade de software reduz dependência de um único estúdio e amplia a variedade de temas e mecânic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ame shows ao vivo — formatos como Crazy Time e similares combinam cassino ao vivo com elementos de programa de TV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ções de e-sports no cassino — durante torneios como BetBoom Dacha, a casa pode ativar campanhas que cruzam apostas em CS2/Dota 2 com bônus de cass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 responsável — limites de sessão, realidade aumentada de tempo e autoexclusão disponíveis no painel da co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 elo entre cassino e e-sports é o diferencial da BetBoom — quem já acompanha Dota 2 e CS2 vai encontrar promoções cruzadas que outras casas não oferecem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cas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2026-06-11T00:15:16Z</dcterms:created>
  <dcterms:modified xsi:type="dcterms:W3CDTF">2026-06-11T00:15:16Z</dcterms:modified>
  <dc:title>Cassino BetBoom 2026: slots, ao vivo e provedores</dc:title>
  <dc:description>Cassino BetBoom 2026 — slots, cassino ao vivo, provedores, bônus e integração com apostas. Análise completa da seção de cassino para o Brasil.</dc:description>
  <dc:subject>Cassino BetBoom: análise completa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