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é confiável e paga mesmo? Análise hones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2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Licença e regulamentaçã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mínio .bet.br — exclusivo para casas licenciadas no mercado regulado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ormidade federal — a operação segue as regras do mercado regulado, incluindo obrigações de KYC e jogo responsá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teção ao consumidor — casas licenciadas estão sujeitas às normas do setor, com canais de reclamação forma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ansparência de termos — bônus, rollover e limites devem ser informados de forma clara conforme as exigências regulatór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.bet.br é o piso mínimo de confiança — confirma que a BetBoom opera dentro do marco legal brasileir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Segurança e pagament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(principal) — método mais rápido disponível; exige que a chave Pix esteja no nome do titular d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rtões e métodos locais — disponíveis conforme a oferta atual da plataforma; consulte o site oficial para a lista atualiz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YC obrigatório — CPF, documento de identidade e comprovante de endereço são necessários antes do primeiro sa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smo método de saque — a política padrão exige que o saque use o mesmo método do depósito, reduzindo risco de frau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ibutação no Brasil — ganhos de apostas podem estar sujeitos a IR; o jogador é responsável por verificar suas obrigações fisca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lete o KYC com CPF antes do primeiro depósito — isso evita bloqueios na hora de saca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A BetBoom paga mesmo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ativa — a presença no domínio .bet.br indica conformidade regulatória em vig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disponível — o Banco Central exige identidade verificada em ambos os lados da transação, o que reduz margem para retenção injustific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istórico de esports — a BetBoom patrocina a BetBoom Team e organiza o BetBoom Dacha; marcas com visibilidade pública nesse nível têm incentivo forte para manter reputação de pag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porte 24/7 — chat ao vivo disponível para resolver pendências em tempo real, inclusive de sa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 responsável — ferramentas de autoexclusão e limites de depósito indicam conformidade com as exigências regulatórias do se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.bet.br — opera dentro do marco legal brasileiro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Reputação no Bras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— equipe profissional com passagem em torneios de Dota 2 e CS2; parte do público brasileiro já a conhece pelo cenário competi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Dacha — torneio próprio que movimenta o calendário de Dota 2; patrocínio de eventos gera responsabilidade públi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rketing via streamers — presença ativa no Twitch e YouTube com parceiros que dependem da reputação da marca para manter suas audiênc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co em e-sports — posicionamento diferenciado frente a Betano, Bet365 e Estrela Bet, que têm foco predominante em futeb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 reputação da BetBoom no Brasil é construída pelo e-sports — um diferencial real para o público de Dota 2 e CS2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mo apostar com seguranç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lete o KYC antes de depositar — evita bloqueios de saque por documentação pend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ia os termos do bônus antes de ativar — rollover e prazo definem se o bônus é vantajoso para seu perf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fina um limite de depósito — use as ferramentas de jogo responsável da plataforma para estabelecer tetos mensa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ão aposte para recuperar perdas — comportamento de chasing é o maior fator de risco em qualquer modalidade de jog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se o suporte 24/7 — para dúvidas sobre saques, bônus bloqueados ou conta verificação, o chat é o caminho mais rápi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utoexclusão — se sentir que está perdendo o controle, use a ferramenta de pausa ou autoexclusão disponível na cont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confiavel-pag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2026-06-11T00:15:17Z</dcterms:created>
  <dcterms:modified xsi:type="dcterms:W3CDTF">2026-06-11T00:15:17Z</dcterms:modified>
  <dc:title>BetBoom é confiável 2026: paga mesmo?</dc:title>
  <dc:description>BetBoom é confiável em 2026? Análise de licença bet.br, segurança, pagamentos via Pix e reputação. Descubra se a BetBoom paga mesmo no Brasil.</dc:description>
  <dc:subject>BetBoom é confiável e paga mesmo? Análise honesta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