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1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BETBOO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BetBoom entrar: login e acesso à cont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358">
                    <a:alpha val="100000"/>
                  </a:srgbClr>
                </a:solidFill>
                <a:latin typeface="Calibri"/>
              </a:rPr>
              <a:t><![CDATA[Kasimir Dragunov, Senior Sports Editor · 15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Como fazer logi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bra o site oficial da BetBoom (domínio bet.br) no navegador, ou inicie o app instalado no celula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lique ou toque no botão "Entrar" no canto superior direito da tel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elecione o método de identificação: e-mail ou número de telefon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Digite a senha e clique em "Confirmar" ou pressione Ent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e ativou a autenticação de dois fatores (2FA), insira o código recebido por SMS ou app autenticado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Você será redirecionado ao painel da conta com saldo disponível e histórico de apostas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Conta pesso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aldo — visão do saldo disponível para apostas e do saldo de bônus separadamen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Histórico de apostas — registro de todas as apostas realizadas, com status (em andamento, ganhou, perdeu, cash out realizado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Depósito e saque — acesso direto ao Pix e outros métodos cadastrados; limites exibidos na tel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ônus e promoções — acompanhe o progresso do rollover de bônus ativos e veja ofertas disponívei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Verificação (KYC) — upload de documento de identidade, CPF e comprovante de endereço para liberar saqu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Jogo responsável — configure limites de depósito diário/semanal/mensal, pausa de conta ou autoexclusão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Recuperar o acess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Na tela de login, clique em "Esqueci minha senha" (ou link equivalente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Escolha o método de recuperação: e-mail ou SM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Insira o endereço de e-mail ou número de telefone cadastrado na cont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cesse o link recebido por e-mail (verifique também a pasta de spam) ou insira o código enviado por SM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Defina uma nova senha: mínimo de 8 caracteres, combinando letras, números e símbolo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Faça login com a nova senha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Segurança do logi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enha única e forte — nunca reutilize a senha da BetBoom em outros sites; use pelo menos 12 caracteres com letras maiúsculas, minúsculas, números e símbolo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utenticação de dois fatores (2FA) — habilite nas configurações de segurança da conta; um segundo código será exigido a cada novo login em dispositivo desconhecid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Dispositivos confiáveis — verifique periodicamente a lista de sessões ativas e encerre sessões em dispositivos que não reconhe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Domínio oficial — sempre acesse pela URL bet.br da BetBoom; desconfie de links recebidos por WhatsApp ou e-mail não solicitad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Nunca compartilhe credenciais — a BetBoom nunca pedirá sua senha por chat, e-mail ou telefon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tualize o app regularmente — versões desatualizadas do APK Android podem ter vulnerabilidades corrigidas em versões posteriores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Problemas comuns de logi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"Senha ou e-mail incorretos" — confirme que o Caps Lock está desativado; tente copiar e colar a senha para evitar erros de digitação; use o fluxo de recuperação de senha se necess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onta bloqueada temporariamente — ocorre após múltiplas tentativas com senha errada; aguarde o tempo indicado ou acione o supor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ágina de login não carrega — limpe cache e cookies do navegador; tente em modo anônimo; confira sua conexão com a interne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pp Android com erro ao abrir — desinstale e baixe o APK mais recente diretamente do site oficial da BetBoom; versões antigas podem estar desatualizada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pp iOS não encontrado — o app pode não estar disponível na App Store brasileira; tente alterar a região da conta Apple para uma região onde o app esteja disponíve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2FA não chega por SMS — aguarde até 2 minutos; solicite reenvio; confira se o número de telefone na conta está correto; como alternativa, use um app autenticador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https://bboom.site/pt/betboom-entra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358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Kasimir Dragunov, Senior Sports Editor</dc:creator>
  <cp:lastModifiedBy>Unknown Creator</cp:lastModifiedBy>
  <dcterms:created xsi:type="dcterms:W3CDTF">2026-06-11T00:15:18Z</dcterms:created>
  <dcterms:modified xsi:type="dcterms:W3CDTF">2026-06-11T00:15:18Z</dcterms:modified>
  <dc:title>BetBoom entrar 2026: login e acesso à conta</dc:title>
  <dc:description>BetBoom entrar 2026 — como fazer login na sua conta, recuperar acesso, resolver problemas e acessar pelo celular e computador com segurança.</dc:description>
  <dc:subject>BetBoom entrar: login e acesso à conta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