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ou Betano: comparação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0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Licenças e cobertu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e Betano operam com licença regulada no Brasil (domínio bet.br), garantindo que ambas seguem as regras do mercado nacional — a diferença está no escopo de cobertura espor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mbas são licenciadas e seguras no Brasil — a diferença real está no foco esportivo, não na confiabilidad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Esportes e cas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sports (BetBoom) — CS2, Dota 2 e League of Legends com mercados granulares: vencedor do mapa, total de rounds, pistol round, first blood (Dota 2), placar exato de mapas. Patroc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tebol (Betano) — ampla cobertura de Brasileirão, Libertadores e principais ligas europeias com alta profundidade de mercados e odds competitiv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tebol (BetBoom) — cobertura presente de Brasileirão, Libertadores e ligas europeias; competitiva, mas sem o mesmo grau de profundidade que a Betano em eventos meno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sports (Betano) — oferece e-sports, mas sem a profundidade de mercados nem o envolvimento institucional (time próprio, torneios) da BetBo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— ambas têm seções de cassino com slots, ao vivo e jogos crash (incluindo Aviator); a BetBoom também oferece cassino ao vivo com provedores varia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s ao vivo — as duas casas têm ao vivo com odds dinâmicas; a BetBoom se beneficia de cobertura ao vivo mais detalhada nos e-sports que cobre com profundidad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ô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— bônus de boas-vindas disponível (esportes e/ou cassino); valor exato e condições no site oficial. Aceita código promocional no cadastro. Promoções regulares de e-sports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ano — bônus de boas-vindas disponível; valor e condições variam — consulte o site oficial da Betano. Também opera promoções temáticas de futebol e odds aprimorad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gramas de fidelidade — a BetBoom tem histórico de promoções voltadas a e-sports e streamers; a Betano tem promoções regulares ligadas ao futebol brasilei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ambas as casas mudam constantemente — leia os termos completos antes de decidir com base nel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App e funçõ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— iOS: disponível via App Store (dependendo de região); Android: APK baixado no site oficial (não disponível no Google Play para aposta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ano — iOS e Android: disponível em ambas as plataformas com app considerado robusto pelo mercado brasilei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: disponível nas duas casas para depósitos e saques — exige verificação de conta concluí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 out: total e parcial disponível nos dois ap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s ao vivo em e-sports: a BetBoom tem interface de ao vivo mais detalhada para CS2 e Dota 2 pelo volume de cobertura que dedica a essas modalidad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ransmissão ao vivo: presença em ambas; confirme cobertura específica no app de cada cas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Veredi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colha a BetBoom se: você aposta em e-sports (CS2, Dota 2), quer mercados granulares em eventos como o BetBoom Dacha e valoriza a profundidade de linha em partidas de e-sports a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colha a Betano se: seu foco é futebol com profundidade de mercados, você valoriza um app com longa reputação no mercado brasileiro e prioriza cobertura do Brasileirão e ligas e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ator Pix: neutro — as duas casas oferecem Pix como método principal de pagam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ator licença: neutro — as duas têm licença bet.br no Bras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sports → BetBoom. Futebol aprofundado → Betano. Apostador completo → mantenha as dua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ou-beta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2026-06-11T00:15:20Z</dcterms:created>
  <dcterms:modified xsi:type="dcterms:W3CDTF">2026-06-11T00:15:20Z</dcterms:modified>
  <dc:title>BetBoom ou Betano 2026: qual escolher</dc:title>
  <dc:description>Comparação BetBoom e Betano 2026 — bônus, futebol, e-sports, cassino, app e odds. Qual casa de apostas escolher no Brasil e por quê.</dc:description>
  <dc:subject>BetBoom ou Betano: comparação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