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BETBOO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BetBoom 2026: o veredito fin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Kasimir Dragunov, Senior Sports Editor · 18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Veredito rápi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derança em e-sports — CS2, Dota 2 e League of Legends com mercados detalhados, ao vivo e cobertura do BetBoom Dach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ix como método principal — saque via Pix costuma ser o mais rápido disponível no Brasil; depósito também via Pix sem fricçã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cença bet.br — operação dentro do marco regulatório federal brasileiro, com CPF e KYC obrigatóri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para Android e iOS — APK disponível via site oficial para Android; iOS via App Store regio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Team e BetBoom Dacha — time profissional próprio e torneio de elite demonstram comprometimento real com o e-spor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ônus de boas-vindas — oferta disponível para novos jogadores; confirme valor e condições no site oficial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Pontos for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-sports com profundidade real — enquanto casas generalistas oferecem apenas vencedor de partida em CS2, a BetBoom disponibiliza rounds de pistola, placar exato, handicap de mapa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Dacha — torneio próprio de CS2 e Dota 2 com cobertura garantida na plataforma; marca o calendário do cenário competitivo glob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ix rápido — o método de pagamento mais adotado no Brasil é o principal canal de depósito e saque; alinhamento com o comportamento financeiro do brasilei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funcional em Android e iOS — experiência de apostas ao vivo em e-sports é melhor em dispositivo móvel; o app entrega essa experiência sem dependência do Google Pl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utebol presente — Brasileirão, Libertadores e ligas europeias estão cobertos; não é o foco, mas está disponível para apostas paralel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ssino integrado — slots, cassino ao vivo e jogos crash (incluindo Aviator) para quem transita entre apostas esportivas e cassino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Pontos fra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nha esportiva de nicho — esportes como vôlei, rugby, beisebol e modalidades menos populares têm cobertura inferior à de casas generalistas como a Bet365, que prioriza amplitude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Requisitos de rollover — o bônus de boas-vindas tem condições de desempenho (rollover) que precisam ser cumpridas antes do saque; leia os termos completos no site oficial antes d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p Android fora do Google Play — a instalação via APK exige habilitar "fontes desconhecidas" no Android; passo simples, mas pode gerar dúvidas em usuários inician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oco histórico não-brasileiro — a marca tem raízes em um mercado diferente; a localização para o Brasil é recente e pode ter pontos ainda em amadurecimen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Os pontos fracos da BetBoom são mais relevantes para apostadores de esportes de nicho do que para fãs de e-sport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Comparação com riva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ano — forte em futebol brasileiro e europeu, app robusto e Pix; melhor opção para quem aposta principalmente no Brasileirã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365 — amplitude de linha líder, transmissão ao vivo de referência, UX madura; ideal para quem quer o maior catálogo possível de esportes e merca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trela Bet — foco intenso em futebol e cassino; apela ao público que valoriza promoções voltadas ao futebol nacio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etBoom — domina em e-sports; a única da lista com torneio próprio e time profissional patrocin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Nenhuma casa ganha em todos os critérios — escolha com base no esporte que você aposta com mais frequência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Recomendação fi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dores de CS2 e Dota 2 que querem mercados detalhados além do vencedor de parti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Fãs de e-sports que acompanham a cena competitiva e querem apostar no BetBoom Dacha e nos CS2 Majo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Jogadores que priorizam Pix como método de pagamento e querem um app funcional no celu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dores que combinam e-sports com futebol brasileiro, sem necessitar de cobertura de nichos obscur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ostadores que apostam exclusivamente em futebol e querem a maior profundidade possível de mercados brasileiros e europe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Quem busca a maior amplitude de esportes possível, incluindo modalidades de nicho como beisebol, críquete ou rugby em detalhe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001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001F">
                    <a:alpha val="100000"/>
                  </a:srgbClr>
                </a:solidFill>
                <a:latin typeface="Calibri"/>
              </a:rPr>
              <a:t><![CDATA[https://bboom.site/pt/betboom-veredit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35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Kasimir Dragunov, Senior Sports Editor</dc:creator>
  <cp:lastModifiedBy>Unknown Creator</cp:lastModifiedBy>
  <dcterms:created xsi:type="dcterms:W3CDTF">2026-06-11T00:15:15Z</dcterms:created>
  <dcterms:modified xsi:type="dcterms:W3CDTF">2026-06-11T00:15:15Z</dcterms:modified>
  <dc:title>BetBoom veredito 2026: prós, contras e para quem</dc:title>
  <dc:description>Veredito final da BetBoom 2026 — prós e contras, comparação com rivais e recomendações por tipo de jogador no Brasil. Vale a pena a BetBoom?</dc:description>
  <dc:subject>BetBoom 2026: o veredito final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