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Скачать приложение BetBoom: Android и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3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Где скачать приложе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APK — betboom.ru/mobileapp; файл обновляется автоматически при выходе новых версий; текущую версию видно прямо на странице загруз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OS — ссылка из того же раздела ведёт в App Store; доступность зависит от региона аккаунта Apple 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oogle Play — приложения букмекеров там нет и быть не может: Google запрещает гемблинг-приложения на большинстве рынк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ая веб-версия — если не хотите ставить APK, betboom.ru на смартфоне открывается в адаптивном формате без устано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фициальная страница betboom.ru/mobileapp — единственный безопасный источник APK; сторонние сайты не проверяют целостность файл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Скачать на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кройте betboom.ru/mobileapp в браузере смартфона (Chrome, Firefox или встроенный браузер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жмите кнопку «Скачать APK» — файл загрузится в папку «Загрузки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азрешите установку из неизвестных источников. Android предложит это автоматически: перейдите в Настройки → Безопасность → Разрешить установку из неизвестных источников для вашег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кройте загруженный APK-файл через уведомление или файловый менеджер и нажмите «Установить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пустите приложение, введите логин и пароль или зарегистрируйтесь — аккаунт единый с сайт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ять шагов — betboom.ru/mobileapp → скачать → разрешить источник → установить → войти; весь процесс занимает 2–3 минуты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Скачать на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ерейдите на betboom.ru/mobileapp со своего iPhone — страница отобразит прямую ссылку для App St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жмите кнопку для iOS — откроется App Store с карточкой прилож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жмите «Получить» / «Установить» и подтвердите Face ID, Touch ID или пароле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ождитесь загрузки — размер приложения уточняется в App Store на момент скачива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кройте приложение и войдите с теми же данными, что и на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Если App Store вашего региона не показывает приложение, смена региона Apple ID — стандартное и безопасное решени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Возможности 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айв-ставки с трансляциями — смотрите ключевые матчи прямо в приложении и ставьте по ходу игр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ешаут (полный и частичный) — фиксируйте прибыль или минимизируйте потери до завершения событ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тавка в 1 клик — минимум шагов для опытных игроков; предварительно настраивается в аккаун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Pass — киберспортивные задания (CS2, Dota 2) и получение наград прямо в приложен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полнение через СБП — без комиссии с большинством банков, моментальное зачислени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вод средств — после прохождения идентификации через ЦУПИС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«Установка заблокирована» на Android — необходимо разрешить установку из неизвестных источников именно для того браузера или приложения, через которое скачивался файл (Настройки →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K не запускается — файл мог загрузиться повреждённым; удалите его и скачайте заново с betboom.ru/mobile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вылетает при открытии — очистите кэш приложения (Настройки → Приложения → BetBoom → Очистить кэш) или переустановите ег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е могу войти в аккаунт — воспользуйтесь функцией восстановления пароля на сайте betboom.ru; учётные данные единые для сайта и прилож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не обновляется на iOS — зайдите в App Store → раздел «Обновления» и обновите вручную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ет уведомлений — проверьте разрешения приложения в настройках телефона (Настройки → BetBoom → Уведомления → Разрешить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skachat-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2026-06-11T00:15:19Z</dcterms:created>
  <dcterms:modified xsi:type="dcterms:W3CDTF">2026-06-11T00:15:19Z</dcterms:modified>
  <dc:title>BetBoom скачать 2026: приложение Android и iOS</dc:title>
  <dc:description>Как скачать BetBoom на 2026 — загрузка приложения на Android (APK) и iOS с betboom.ru/mobileapp, установка, обновление и решение проблем.</dc:description>
  <dc:subject>Скачать приложение BetBoom: Android и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